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0" autoAdjust="0"/>
    <p:restoredTop sz="94660"/>
  </p:normalViewPr>
  <p:slideViewPr>
    <p:cSldViewPr snapToGrid="0">
      <p:cViewPr>
        <p:scale>
          <a:sx n="300" d="100"/>
          <a:sy n="300" d="100"/>
        </p:scale>
        <p:origin x="-8826" y="-48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ACC1CE8-770F-413A-96E9-1FC49AE316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301166C5-C87C-415D-934F-F62761E52D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A712E13-DA30-4FBB-8789-69A458F2E6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5A5BA-2CCB-4DD7-95FB-B8249B4A2884}" type="datetimeFigureOut">
              <a:rPr lang="he-IL" smtClean="0"/>
              <a:t>כ"ט/חשון/תשפ"א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135A8EF9-0F1E-4607-9378-F1A028D4B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FF52621F-F875-465B-A000-E49A665628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21AD0-40AE-40D1-B729-03A17ECA148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16250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82DD9BB8-B323-48D2-AADF-B9985B060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E7612175-D1A8-4362-9896-188F3B4321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3DB650DC-CE63-40AE-A39C-CD0673461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5A5BA-2CCB-4DD7-95FB-B8249B4A2884}" type="datetimeFigureOut">
              <a:rPr lang="he-IL" smtClean="0"/>
              <a:t>כ"ט/חשון/תשפ"א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C7D635E1-7622-4399-BF6C-D6B8E6A4D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FC7F2D66-1838-4B58-8794-7038244FE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21AD0-40AE-40D1-B729-03A17ECA148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92090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3D7EFAB-4F84-4785-9EBB-AC54B76CA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5369EA00-7D79-4428-9028-28CB82081B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B4AFA695-8E1D-4758-9040-D999E5726F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5A5BA-2CCB-4DD7-95FB-B8249B4A2884}" type="datetimeFigureOut">
              <a:rPr lang="he-IL" smtClean="0"/>
              <a:t>כ"ט/חשון/תשפ"א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4C0475AD-E05D-4EB5-920B-6CEB17FB7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AF007CEA-892E-438F-8429-9AA0AAB6C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21AD0-40AE-40D1-B729-03A17ECA148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82483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D9689EBD-F822-45B6-B627-6BEDC8177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DD937A9E-4EC7-42D0-A5C4-11FD44D03F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DA2CBDC7-536C-485E-89D1-721BE849B4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76CC3D97-B530-4DA5-A811-676DE4A4F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5A5BA-2CCB-4DD7-95FB-B8249B4A2884}" type="datetimeFigureOut">
              <a:rPr lang="he-IL" smtClean="0"/>
              <a:t>כ"ט/חשון/תשפ"א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84D162D7-F2FA-4B20-AC7E-7077536AC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1199D223-A657-4822-98E1-3C15ADDE4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21AD0-40AE-40D1-B729-03A17ECA148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05991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CE6648D-08A2-453A-9770-2E50FEC20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2CB26139-3B0A-4332-8181-5970A67C7F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94193E4E-967C-47EA-8453-CE9CAF9A17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83204AFE-E5D7-44FC-B2A7-56B993EB4A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EAED067F-505A-4204-A9FC-FAF0920F8F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66F7A6FC-3C52-47B7-B596-802E56FEA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5A5BA-2CCB-4DD7-95FB-B8249B4A2884}" type="datetimeFigureOut">
              <a:rPr lang="he-IL" smtClean="0"/>
              <a:t>כ"ט/חשון/תשפ"א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EF3D609F-E172-4839-9220-DCE77B4E6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23D348B8-5467-4AFF-AF41-050C4D564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21AD0-40AE-40D1-B729-03A17ECA148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35029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F5C5E08-5014-4051-B863-55B850544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69C796C7-0242-416C-AF86-DDD0BDD3D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5A5BA-2CCB-4DD7-95FB-B8249B4A2884}" type="datetimeFigureOut">
              <a:rPr lang="he-IL" smtClean="0"/>
              <a:t>כ"ט/חשון/תשפ"א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4B741475-A380-4390-9497-BFA6AB1503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327594ED-DE0B-4916-9DA8-E0119985F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21AD0-40AE-40D1-B729-03A17ECA148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1813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7D27EF6B-16BC-4D5F-B07E-4BA48A4D6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5A5BA-2CCB-4DD7-95FB-B8249B4A2884}" type="datetimeFigureOut">
              <a:rPr lang="he-IL" smtClean="0"/>
              <a:t>כ"ט/חשון/תשפ"א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2BBB2B99-2D8A-4203-A43C-F14624A2E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69DCD479-FB51-458B-8E68-C704D669A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21AD0-40AE-40D1-B729-03A17ECA148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22822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076C4A1-0A5A-4F54-AD89-F609B34D62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E163B09C-6AB2-49DF-A43D-4750E8DD09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FC70DA99-F64F-4DB1-B983-03FB050DD1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4C0C9FEB-EF25-4799-8FEE-332D1E1A8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5A5BA-2CCB-4DD7-95FB-B8249B4A2884}" type="datetimeFigureOut">
              <a:rPr lang="he-IL" smtClean="0"/>
              <a:t>כ"ט/חשון/תשפ"א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10428483-2EE8-474F-8FE7-6441F5846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FA2A2F10-3D1B-4FE7-A184-1AE29E8FE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21AD0-40AE-40D1-B729-03A17ECA148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67620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1D88D132-0CA9-4D23-93B3-63B18A876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F814D0EE-E4B0-4376-9973-F8491757E4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38DDD43E-35EC-4475-8D20-934BB77E36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8DED065F-5E4D-44D7-A9ED-E6F5829F8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5A5BA-2CCB-4DD7-95FB-B8249B4A2884}" type="datetimeFigureOut">
              <a:rPr lang="he-IL" smtClean="0"/>
              <a:t>כ"ט/חשון/תשפ"א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CE1943A9-2DE1-4D1E-AFCE-8CAD840DD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FFCCBD79-DBAA-4722-8646-714420FDD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21AD0-40AE-40D1-B729-03A17ECA148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60300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8500000D-658A-4B3D-97D3-195307EE1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FC553BA8-3883-452B-97EB-78FCFDE88B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A5F33C81-11AB-401B-B267-C5A41FC86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5A5BA-2CCB-4DD7-95FB-B8249B4A2884}" type="datetimeFigureOut">
              <a:rPr lang="he-IL" smtClean="0"/>
              <a:t>כ"ט/חשון/תשפ"א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2650E1AD-34F0-4B2C-98AD-9FCEDE0AB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023D2D5D-D2D3-4758-94B6-27BA0A273C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21AD0-40AE-40D1-B729-03A17ECA148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30568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6D55FAA1-3443-418E-A4CF-69710A12FC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B10E00A7-2926-4F5C-8D14-5F60372848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82659825-720D-44B2-A853-CAB048D5DD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5A5BA-2CCB-4DD7-95FB-B8249B4A2884}" type="datetimeFigureOut">
              <a:rPr lang="he-IL" smtClean="0"/>
              <a:t>כ"ט/חשון/תשפ"א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49E866E4-119B-4366-B99B-0BCD80B4E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B8838011-72E0-4F97-8F48-D110DDFCA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21AD0-40AE-40D1-B729-03A17ECA148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07181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BFC5C583-A384-4BF1-B1D3-0E81730B73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BD30A20F-AEB2-44BC-AAC2-8A0B3BF2EE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4055F8A4-84EA-4812-AB9A-92925B8669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5A5BA-2CCB-4DD7-95FB-B8249B4A2884}" type="datetimeFigureOut">
              <a:rPr lang="he-IL" smtClean="0"/>
              <a:t>כ"ט/חשון/תשפ"א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8AFB67C3-D0F0-4239-AE5B-53A44C7D25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BF4FF10D-CC7D-404F-BB34-67323C165E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D21AD0-40AE-40D1-B729-03A17ECA148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03978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24429D47-847C-4EFD-9598-AF2D92067D5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69BF3514-B488-428F-B700-41EF3A49C6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" name="תמונה 4">
            <a:extLst>
              <a:ext uri="{FF2B5EF4-FFF2-40B4-BE49-F238E27FC236}">
                <a16:creationId xmlns:a16="http://schemas.microsoft.com/office/drawing/2014/main" id="{EE18C211-9ABE-40FE-AD3C-811C1001CF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1340" y="2671657"/>
            <a:ext cx="2829320" cy="151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551700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מסך רחב</PresentationFormat>
  <Paragraphs>0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ערכת נושא Office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אברהם בנימין יהושע</dc:creator>
  <cp:lastModifiedBy>אברהם בנימין יהושע</cp:lastModifiedBy>
  <cp:revision>1</cp:revision>
  <dcterms:created xsi:type="dcterms:W3CDTF">2020-11-16T19:12:33Z</dcterms:created>
  <dcterms:modified xsi:type="dcterms:W3CDTF">2020-11-16T19:14:12Z</dcterms:modified>
</cp:coreProperties>
</file>